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1" r:id="rId4"/>
    <p:sldId id="282" r:id="rId5"/>
    <p:sldId id="283" r:id="rId6"/>
    <p:sldId id="284" r:id="rId7"/>
    <p:sldId id="285" r:id="rId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072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18792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96990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5902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B4BFF56-C8F1-40DD-BA00-F18CB88BFF29}" type="datetimeFigureOut">
              <a:rPr lang="tr-TR" smtClean="0"/>
              <a:t>13.01.2020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98931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B4BFF56-C8F1-40DD-BA00-F18CB88BFF29}" type="datetimeFigureOut">
              <a:rPr lang="tr-TR" smtClean="0"/>
              <a:t>13.01.2020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40128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B4BFF56-C8F1-40DD-BA00-F18CB88BFF29}" type="datetimeFigureOut">
              <a:rPr lang="tr-TR" smtClean="0"/>
              <a:t>13.01.2020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69133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2698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B4BFF56-C8F1-40DD-BA00-F18CB88BFF29}" type="datetimeFigureOut">
              <a:rPr lang="tr-TR" smtClean="0"/>
              <a:t>13.01.2020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3828471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2167959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B4BFF56-C8F1-40DD-BA00-F18CB88BFF29}" type="datetimeFigureOut">
              <a:rPr lang="tr-TR" smtClean="0"/>
              <a:t>13.01.2020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F28D10-84C6-4F10-83A8-539214F9F298}" type="slidenum">
              <a:rPr lang="tr-TR" smtClean="0"/>
              <a:t>‹#›</a:t>
            </a:fld>
            <a:endParaRPr lang="tr-TR"/>
          </a:p>
        </p:txBody>
      </p:sp>
    </p:spTree>
    <p:extLst>
      <p:ext uri="{BB962C8B-B14F-4D97-AF65-F5344CB8AC3E}">
        <p14:creationId xmlns:p14="http://schemas.microsoft.com/office/powerpoint/2010/main" val="167679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FF56-C8F1-40DD-BA00-F18CB88BFF29}" type="datetimeFigureOut">
              <a:rPr lang="tr-TR" smtClean="0"/>
              <a:t>13.01.2020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F28D10-84C6-4F10-83A8-539214F9F298}" type="slidenum">
              <a:rPr lang="tr-TR" smtClean="0"/>
              <a:t>‹#›</a:t>
            </a:fld>
            <a:endParaRPr lang="tr-TR"/>
          </a:p>
        </p:txBody>
      </p:sp>
    </p:spTree>
    <p:extLst>
      <p:ext uri="{BB962C8B-B14F-4D97-AF65-F5344CB8AC3E}">
        <p14:creationId xmlns:p14="http://schemas.microsoft.com/office/powerpoint/2010/main" val="351581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10/c Uygulamaları</a:t>
            </a:r>
            <a:endParaRPr lang="tr-TR" dirty="0"/>
          </a:p>
        </p:txBody>
      </p:sp>
      <p:sp>
        <p:nvSpPr>
          <p:cNvPr id="4" name="Alt Başlık 3"/>
          <p:cNvSpPr>
            <a:spLocks noGrp="1"/>
          </p:cNvSpPr>
          <p:nvPr>
            <p:ph type="subTitle" idx="1"/>
          </p:nvPr>
        </p:nvSpPr>
        <p:spPr/>
        <p:txBody>
          <a:bodyPr>
            <a:normAutofit lnSpcReduction="10000"/>
          </a:bodyPr>
          <a:lstStyle/>
          <a:p>
            <a:r>
              <a:rPr lang="tr-TR" b="1" dirty="0"/>
              <a:t>İMAR VE GECEKONDU MEVZUATINA AYKIRI YAPILARA</a:t>
            </a:r>
          </a:p>
          <a:p>
            <a:r>
              <a:rPr lang="tr-TR" b="1" dirty="0"/>
              <a:t>UYGULANACAK BAZI İŞLEMLER VE 6785 SAYILI</a:t>
            </a:r>
          </a:p>
          <a:p>
            <a:r>
              <a:rPr lang="tr-TR" b="1" dirty="0"/>
              <a:t>İMAR KANUNUNUN BİR MADDESİNİN</a:t>
            </a:r>
          </a:p>
          <a:p>
            <a:r>
              <a:rPr lang="tr-TR" dirty="0"/>
              <a:t>DEĞİŞTİRİLMESİ HAKKINDA KANUN </a:t>
            </a:r>
            <a:endParaRPr lang="tr-TR" dirty="0"/>
          </a:p>
        </p:txBody>
      </p:sp>
    </p:spTree>
    <p:extLst>
      <p:ext uri="{BB962C8B-B14F-4D97-AF65-F5344CB8AC3E}">
        <p14:creationId xmlns:p14="http://schemas.microsoft.com/office/powerpoint/2010/main" val="256506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t>2981 Sayılı Kanun</a:t>
            </a:r>
            <a:endParaRPr lang="tr-TR" sz="3600" dirty="0"/>
          </a:p>
        </p:txBody>
      </p:sp>
      <p:sp>
        <p:nvSpPr>
          <p:cNvPr id="3" name="İçerik Yer Tutucusu 2"/>
          <p:cNvSpPr>
            <a:spLocks noGrp="1"/>
          </p:cNvSpPr>
          <p:nvPr>
            <p:ph idx="1"/>
          </p:nvPr>
        </p:nvSpPr>
        <p:spPr/>
        <p:txBody>
          <a:bodyPr/>
          <a:lstStyle/>
          <a:p>
            <a:r>
              <a:rPr lang="tr-TR" i="1" dirty="0"/>
              <a:t>Amaç: </a:t>
            </a:r>
          </a:p>
          <a:p>
            <a:r>
              <a:rPr lang="tr-TR" dirty="0"/>
              <a:t>             </a:t>
            </a:r>
            <a:r>
              <a:rPr lang="tr-TR" b="1" dirty="0"/>
              <a:t>Madde 1 – </a:t>
            </a:r>
            <a:r>
              <a:rPr lang="tr-TR" dirty="0"/>
              <a:t>Bu Kanunun amacı; imar ve gecekondu mevzuatına aykırı olarak inşa edilmiş ve inşa halindeki bütün yapılar hakkında uygulanacak işlemleri düzenlemek ve bu işlemlere dair müracaat, tespit, değerlendirme, uygulama ve duyuru esaslarını ve ilgili diğer hususları belirlemektir,</a:t>
            </a:r>
          </a:p>
          <a:p>
            <a:endParaRPr lang="tr-TR" dirty="0"/>
          </a:p>
        </p:txBody>
      </p:sp>
    </p:spTree>
    <p:extLst>
      <p:ext uri="{BB962C8B-B14F-4D97-AF65-F5344CB8AC3E}">
        <p14:creationId xmlns:p14="http://schemas.microsoft.com/office/powerpoint/2010/main" val="2162484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10/C uygulamaları </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smtClean="0"/>
              <a:t>Yasal Dayanak 2981 sayılı yasanın 10. maddesi</a:t>
            </a:r>
          </a:p>
          <a:p>
            <a:pPr marL="0" indent="0">
              <a:buNone/>
            </a:pPr>
            <a:r>
              <a:rPr lang="tr-TR" sz="2600" dirty="0"/>
              <a:t>             </a:t>
            </a:r>
            <a:r>
              <a:rPr lang="tr-TR" sz="2600" b="1" dirty="0"/>
              <a:t>Madde 10 – (Değişik : 22/5/1986 - 3290/4 </a:t>
            </a:r>
            <a:r>
              <a:rPr lang="tr-TR" sz="2600" b="1" dirty="0" err="1"/>
              <a:t>md.</a:t>
            </a:r>
            <a:r>
              <a:rPr lang="tr-TR" sz="2600" b="1" dirty="0"/>
              <a:t>)</a:t>
            </a:r>
            <a:endParaRPr lang="tr-TR" sz="2600" dirty="0"/>
          </a:p>
          <a:p>
            <a:pPr marL="0" indent="0">
              <a:buNone/>
            </a:pPr>
            <a:r>
              <a:rPr lang="tr-TR" sz="2600" dirty="0"/>
              <a:t>             a) Bu Kanun hükümlerine göre hazine, belediye, il özel idaresine ait veya Vakıflar Genel Müdürlüğünün idare ettiği arsa veya araziler üzerinde, gecekondu sahiplerince yapılmış yapılar, 12 </a:t>
            </a:r>
            <a:r>
              <a:rPr lang="tr-TR" sz="2600" dirty="0" err="1"/>
              <a:t>nci</a:t>
            </a:r>
            <a:r>
              <a:rPr lang="tr-TR" sz="2600" dirty="0"/>
              <a:t> madde hükümlerine göre tespit ettirildikten sonra, kayıt maliki kamu kuruluşunca bu yer hak sahibine tahsis edilir ve bu tahsisin yapıldığı tapu sicilinin beyanlar hanesinde gösterilerek ilgilisine "Tapu Tahsis Belgesi" verilir.</a:t>
            </a:r>
          </a:p>
          <a:p>
            <a:pPr marL="0" indent="0">
              <a:buNone/>
            </a:pPr>
            <a:r>
              <a:rPr lang="tr-TR" sz="2600" dirty="0"/>
              <a:t>             Tapu tahsis belgesi, ıslah imar planı veya kadastro planları yapıldıktan sonra hak sahiplerine verilecek tapuya esas teşkil eder.</a:t>
            </a:r>
          </a:p>
          <a:p>
            <a:pPr marL="0" indent="0">
              <a:buNone/>
            </a:pPr>
            <a:r>
              <a:rPr lang="tr-TR" sz="2600" dirty="0"/>
              <a:t>             </a:t>
            </a:r>
            <a:r>
              <a:rPr lang="tr-TR" sz="2600" b="1" dirty="0"/>
              <a:t>(Ek : 18/5/1987 - 3366/4 </a:t>
            </a:r>
            <a:r>
              <a:rPr lang="tr-TR" sz="2600" b="1" dirty="0" err="1"/>
              <a:t>md.</a:t>
            </a:r>
            <a:r>
              <a:rPr lang="tr-TR" sz="2600" b="1" dirty="0"/>
              <a:t>)</a:t>
            </a:r>
            <a:r>
              <a:rPr lang="tr-TR" sz="2600" dirty="0"/>
              <a:t> Ancak </a:t>
            </a:r>
            <a:r>
              <a:rPr lang="tr-TR" sz="2600" dirty="0" err="1"/>
              <a:t>islah</a:t>
            </a:r>
            <a:r>
              <a:rPr lang="tr-TR" sz="2600" dirty="0"/>
              <a:t> imar planı veya kadastro planları ile belirlenen alanlarda tapu tahsis belgesi yerine hak sahiplerine doğrudan tapuları verilebilir. </a:t>
            </a:r>
          </a:p>
          <a:p>
            <a:pPr marL="0" indent="0">
              <a:buNone/>
            </a:pPr>
            <a:endParaRPr lang="tr-TR" dirty="0"/>
          </a:p>
        </p:txBody>
      </p:sp>
    </p:spTree>
    <p:extLst>
      <p:ext uri="{BB962C8B-B14F-4D97-AF65-F5344CB8AC3E}">
        <p14:creationId xmlns:p14="http://schemas.microsoft.com/office/powerpoint/2010/main" val="1726145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400" dirty="0"/>
              <a:t>             b) Üzerinde imar </a:t>
            </a:r>
            <a:r>
              <a:rPr lang="tr-TR" sz="2400" dirty="0" err="1"/>
              <a:t>mavzuatına</a:t>
            </a:r>
            <a:r>
              <a:rPr lang="tr-TR" sz="2400" dirty="0"/>
              <a:t> aykırı olarak toplu binalar inşa edilmiş hisseli veya özel parselasyona dayalı arsa veya arazilerde, kişilerin hisse miktarları ve fiili kullanma durumları dikkate alınarak valilik veya belediyelerin talebi üzerine:</a:t>
            </a:r>
          </a:p>
          <a:p>
            <a:pPr marL="0" indent="0">
              <a:buNone/>
            </a:pPr>
            <a:r>
              <a:rPr lang="tr-TR" sz="2400" dirty="0"/>
              <a:t>             1. Henüz kadastrosu yapılmamış yerlerde, kadastro müdürlüklerince bu Kanunda belirtilen mülkiyet tespitine dair hükümler de uygulanarak, </a:t>
            </a:r>
          </a:p>
          <a:p>
            <a:pPr marL="0" indent="0">
              <a:buNone/>
            </a:pPr>
            <a:r>
              <a:rPr lang="tr-TR" sz="2400" dirty="0"/>
              <a:t>             2. Kadastrosu veya tapulaması tamamlanmış yerlerde ise bu Kanunla verilen yetkiler kadastro müdürlüklerince kullanılarak,</a:t>
            </a:r>
          </a:p>
          <a:p>
            <a:endParaRPr lang="tr-TR" dirty="0"/>
          </a:p>
        </p:txBody>
      </p:sp>
    </p:spTree>
    <p:extLst>
      <p:ext uri="{BB962C8B-B14F-4D97-AF65-F5344CB8AC3E}">
        <p14:creationId xmlns:p14="http://schemas.microsoft.com/office/powerpoint/2010/main" val="3902434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pPr marL="0" indent="0">
              <a:buNone/>
            </a:pPr>
            <a:r>
              <a:rPr lang="tr-TR" dirty="0"/>
              <a:t>             Islah imar planlarının yapılıp yapılmadığına bakılmaksızın: onayların alınmasına ve ilanların yapılmasına (askı ilanları hariç), komisyonların kurulmasına lüzum kalmaksızın 2613 sayılı Kadastro ve Tapu Tahriri veya 766 sayılı Tapulama Kanunu hükümlerine göre hak sahipleri tespit veya yeniden tayin edilerek adlarına tescil edilir. </a:t>
            </a:r>
          </a:p>
          <a:p>
            <a:pPr marL="0" indent="0">
              <a:buNone/>
            </a:pPr>
            <a:r>
              <a:rPr lang="tr-TR" dirty="0"/>
              <a:t>             Bu tespit sırasında özel parselasyon planında görülen veya hisseli satışlar sonucu fiilen oluşan yol, meydan, otopark, çocuk bahçesi, yeşil saha </a:t>
            </a:r>
            <a:r>
              <a:rPr lang="tr-TR" dirty="0" err="1"/>
              <a:t>vs</a:t>
            </a:r>
            <a:r>
              <a:rPr lang="tr-TR" dirty="0"/>
              <a:t> hizmetlere ayrılan yerler ile bunlara ilişkin hisseler bedelsiz olarak resen tapudan terkin; okul, ibadet yeri ve benzer kamu hizmetlerine ayrılan yerler ise, bedelsiz olarak ilgili idareler adına tespit ve tescil edilir.</a:t>
            </a:r>
          </a:p>
          <a:p>
            <a:pPr marL="0" indent="0">
              <a:buNone/>
            </a:pPr>
            <a:r>
              <a:rPr lang="tr-TR" dirty="0"/>
              <a:t>             Hazine, belediye veya il özel idarelerine ait veya Vakıflar Genel Müdürlüğünün idare ettiği arsa veya arazileri üzerinde yapıldığı tespit edilen gecekondular hakkında da yukarıdaki fıkralar hükümleri uygulanır.</a:t>
            </a:r>
          </a:p>
          <a:p>
            <a:pPr marL="0" indent="0">
              <a:buNone/>
            </a:pPr>
            <a:r>
              <a:rPr lang="tr-TR" dirty="0"/>
              <a:t>             </a:t>
            </a:r>
            <a:r>
              <a:rPr lang="tr-TR" b="1" dirty="0"/>
              <a:t>(Ek : 18/5/1987 - 3366/4 </a:t>
            </a:r>
            <a:r>
              <a:rPr lang="tr-TR" b="1" dirty="0" err="1"/>
              <a:t>md.</a:t>
            </a:r>
            <a:r>
              <a:rPr lang="tr-TR" b="1" dirty="0"/>
              <a:t>)</a:t>
            </a:r>
            <a:r>
              <a:rPr lang="tr-TR" dirty="0"/>
              <a:t> Belediye, hazine, özel idare veya Vakıflar Genel Müdürlüğünün idare ettiği arsa ve araziler üzerine gecekondu yapıldıktan sonra tespit edilerek kira kontratı düzenlenmiş gecekondu hak sahiplerine tapu tahsis belgesi ve tapuları verilir.</a:t>
            </a:r>
          </a:p>
          <a:p>
            <a:pPr marL="0" indent="0">
              <a:buNone/>
            </a:pPr>
            <a:r>
              <a:rPr lang="tr-TR" dirty="0"/>
              <a:t>             Hak sahibi olmadığı halde tapu verilen kişilerin tapuları resen iptal edilir.</a:t>
            </a:r>
          </a:p>
          <a:p>
            <a:pPr marL="0" indent="0">
              <a:buNone/>
            </a:pPr>
            <a:endParaRPr lang="tr-TR" dirty="0"/>
          </a:p>
        </p:txBody>
      </p:sp>
    </p:spTree>
    <p:extLst>
      <p:ext uri="{BB962C8B-B14F-4D97-AF65-F5344CB8AC3E}">
        <p14:creationId xmlns:p14="http://schemas.microsoft.com/office/powerpoint/2010/main" val="2868916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10/c Maddesi</a:t>
            </a:r>
            <a:endParaRPr lang="tr-TR" dirty="0"/>
          </a:p>
        </p:txBody>
      </p:sp>
      <p:sp>
        <p:nvSpPr>
          <p:cNvPr id="3" name="İçerik Yer Tutucusu 2"/>
          <p:cNvSpPr>
            <a:spLocks noGrp="1"/>
          </p:cNvSpPr>
          <p:nvPr>
            <p:ph idx="1"/>
          </p:nvPr>
        </p:nvSpPr>
        <p:spPr/>
        <p:txBody>
          <a:bodyPr>
            <a:normAutofit fontScale="92500" lnSpcReduction="10000"/>
          </a:bodyPr>
          <a:lstStyle/>
          <a:p>
            <a:r>
              <a:rPr lang="tr-TR" dirty="0"/>
              <a:t>             c) İmar mevzuatına aykırı bina yapılmış, hisseli arsa ve araziler veya özel parselasyona dayalı arazilerde, imar adası veya parseli olabilecek büyüklükteki alanlarda, binalı veya binasız arsa ve arazileri birbirleriyle, yol fazlalarıyla veya Devletin hüküm ve tasarrufu altındaki yerlerle birleştirmeye bunları yeniden ada ve parsellere ayırmaya, yapılara yeniden doğan imar ada veya parseli içinde </a:t>
            </a:r>
            <a:r>
              <a:rPr lang="tr-TR" dirty="0" smtClean="0"/>
              <a:t>kalanları yapı </a:t>
            </a:r>
            <a:r>
              <a:rPr lang="tr-TR" dirty="0"/>
              <a:t>sahiplerine, yapı olmayanları diğer hisse sahiplerine müstakil veya hisseli veya kat mülkiyeti esaslarına göre vermeye, bunlar adına tescil ettirmeye ve tescil işlemi dışında kalanların hisselerini 2942 sayılı Kamulaştırma Kanununa göre tespit edilecek bedeli peşin ödenmek veya parsel sahipleri aleyhine kanuni ipotek tesis edilerek, tapu sicilinden terkin ettirmeye belediye veya valilikler resen yetkilidir. Belediye veya valiliklerin talebi halinde bu yetkiler kadastro müdürlüklerince de kullanılır.</a:t>
            </a:r>
          </a:p>
          <a:p>
            <a:endParaRPr lang="tr-TR" dirty="0"/>
          </a:p>
        </p:txBody>
      </p:sp>
    </p:spTree>
    <p:extLst>
      <p:ext uri="{BB962C8B-B14F-4D97-AF65-F5344CB8AC3E}">
        <p14:creationId xmlns:p14="http://schemas.microsoft.com/office/powerpoint/2010/main" val="105341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pPr marL="0" indent="0">
              <a:buNone/>
            </a:pPr>
            <a:r>
              <a:rPr lang="tr-TR" dirty="0"/>
              <a:t>         </a:t>
            </a:r>
            <a:r>
              <a:rPr lang="tr-TR" dirty="0" smtClean="0"/>
              <a:t> </a:t>
            </a:r>
            <a:r>
              <a:rPr lang="tr-TR" dirty="0"/>
              <a:t>Bu gibi arazilerde hisse sahiplerinin malik olduğu hisse üzerindeki temliki </a:t>
            </a:r>
            <a:r>
              <a:rPr lang="tr-TR" dirty="0" err="1"/>
              <a:t>tasurruflar</a:t>
            </a:r>
            <a:r>
              <a:rPr lang="tr-TR" dirty="0"/>
              <a:t> ve bunlarla ilgili takyitler 11/6/1945 tarih ve 4753, 19/7/1943 tarih ve 4486 sayılı Kanunlar, 775 sayılı Gecekondu Kanunundaki hükümler dahil, uygulamayı durdurmaz. Bu </a:t>
            </a:r>
            <a:r>
              <a:rPr lang="tr-TR" dirty="0" err="1"/>
              <a:t>gibİ</a:t>
            </a:r>
            <a:r>
              <a:rPr lang="tr-TR" dirty="0"/>
              <a:t> işlemlerde takyitler hisse sahibine isabet edecek müstakil parsele aynen nakledilir ve yapılan işlem Medeni Kanunun 927 </a:t>
            </a:r>
            <a:r>
              <a:rPr lang="tr-TR" dirty="0" err="1"/>
              <a:t>nci</a:t>
            </a:r>
            <a:r>
              <a:rPr lang="tr-TR" dirty="0"/>
              <a:t> maddesine göre hak sahibine bildirilir. Islah imar planı ile düzenlemeye tabi tutulan arsa ve arazilerin yeni sahiplerine verilmesinde valilik veya belediyelerce arsa ve arazilerin durumuna göre düzenleme ortaklık payı alınabilir.</a:t>
            </a:r>
          </a:p>
          <a:p>
            <a:pPr marL="0" indent="0">
              <a:buNone/>
            </a:pPr>
            <a:r>
              <a:rPr lang="tr-TR" dirty="0"/>
              <a:t>             Bu gibi yerlere ait yapılmış olan özel parselasyon planı, ıslah imar planı olabilecek nitelikte olduğu belediye veya valiliklerce uygun görüldüğü takdirde aynen kabul edilerek tescil edilir. </a:t>
            </a:r>
          </a:p>
          <a:p>
            <a:pPr marL="0" indent="0">
              <a:buNone/>
            </a:pPr>
            <a:r>
              <a:rPr lang="tr-TR" dirty="0"/>
              <a:t>             Üzerinde yapılanma bulunan Devletin hüküm ve tasarrufu altındaki yerler valiliğin talebi üzerine, belediye veya özel idareler adına resen tapuya tescil edilir. Islah imar planlarında genel bütçeye dahil dairelerin ihtiyaçlarını karşılamak üzere ayrılan veya ayrılacak olan veya bir kamu hizmeti için lüzumlu görülen arsa veya araziler eski sahibi kamu idarelerine veya o işe tahsil edilmek üzere hazineye aynı şartlarla geri verilir. </a:t>
            </a:r>
          </a:p>
          <a:p>
            <a:pPr marL="0" indent="0">
              <a:buNone/>
            </a:pPr>
            <a:r>
              <a:rPr lang="tr-TR" dirty="0"/>
              <a:t>             Islah imar planı yapılmış ve yapılacak bölgelerde bu Kanun kapsamına giren ve tapu tahsis belgesi verilen hazine arsa ve arazileri, iktisap tarihine bakılmaksızın aynı amaçta kullanılmak üzere ilgili belediyelere devredilir.</a:t>
            </a:r>
          </a:p>
          <a:p>
            <a:endParaRPr lang="tr-TR" dirty="0"/>
          </a:p>
        </p:txBody>
      </p:sp>
    </p:spTree>
    <p:extLst>
      <p:ext uri="{BB962C8B-B14F-4D97-AF65-F5344CB8AC3E}">
        <p14:creationId xmlns:p14="http://schemas.microsoft.com/office/powerpoint/2010/main" val="5966042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38</Words>
  <Application>Microsoft Office PowerPoint</Application>
  <PresentationFormat>Geniş ekran</PresentationFormat>
  <Paragraphs>28</Paragraphs>
  <Slides>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7</vt:i4>
      </vt:variant>
    </vt:vector>
  </HeadingPairs>
  <TitlesOfParts>
    <vt:vector size="11" baseType="lpstr">
      <vt:lpstr>Arial</vt:lpstr>
      <vt:lpstr>Calibri</vt:lpstr>
      <vt:lpstr>Calibri Light</vt:lpstr>
      <vt:lpstr>Office Teması</vt:lpstr>
      <vt:lpstr>10/c Uygulamaları</vt:lpstr>
      <vt:lpstr>2981 Sayılı Kanun</vt:lpstr>
      <vt:lpstr>10/C uygulamaları </vt:lpstr>
      <vt:lpstr>PowerPoint Sunusu</vt:lpstr>
      <vt:lpstr>PowerPoint Sunusu</vt:lpstr>
      <vt:lpstr>10/c Maddesi</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İMAR KANUNU</dc:title>
  <dc:creator>Windows Kullanıcısı</dc:creator>
  <cp:lastModifiedBy>Windows Kullanıcısı</cp:lastModifiedBy>
  <cp:revision>11</cp:revision>
  <dcterms:created xsi:type="dcterms:W3CDTF">2020-01-13T07:50:06Z</dcterms:created>
  <dcterms:modified xsi:type="dcterms:W3CDTF">2020-01-13T08:30:32Z</dcterms:modified>
</cp:coreProperties>
</file>